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0" y="3086100"/>
            <a:ext cx="33147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86893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19250"/>
            <a:ext cx="116109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43711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94" y="1272883"/>
            <a:ext cx="11702150" cy="55851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085184"/>
            <a:ext cx="252028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22429"/>
            <a:ext cx="10588377" cy="54909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6199137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88201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5157192"/>
            <a:ext cx="194421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33575"/>
            <a:ext cx="117824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149080"/>
            <a:ext cx="86409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43112"/>
            <a:ext cx="116586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77072"/>
            <a:ext cx="86409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3512"/>
            <a:ext cx="116776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420888"/>
            <a:ext cx="3462561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846" y="3751976"/>
            <a:ext cx="4341058" cy="1477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2219325"/>
            <a:ext cx="90011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9826"/>
            <a:ext cx="1080135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5700815"/>
            <a:ext cx="5876925" cy="108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0815" y="3140968"/>
            <a:ext cx="60232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815" y="3916472"/>
            <a:ext cx="60232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815" y="4796148"/>
            <a:ext cx="60232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815" y="5814719"/>
            <a:ext cx="3430969" cy="971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51094" y="5814719"/>
            <a:ext cx="5949362" cy="971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74866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26729"/>
            <a:ext cx="101531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64279"/>
            <a:ext cx="101531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62932"/>
            <a:ext cx="101531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191025"/>
            <a:ext cx="101531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010709"/>
            <a:ext cx="101531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76872"/>
            <a:ext cx="77819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149080"/>
            <a:ext cx="84249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47837"/>
            <a:ext cx="108775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782" y="3428999"/>
            <a:ext cx="10900993" cy="20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1125"/>
            <a:ext cx="117252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00262"/>
            <a:ext cx="106680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800225"/>
            <a:ext cx="106965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2085975"/>
            <a:ext cx="99536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581128"/>
            <a:ext cx="100811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518677"/>
            <a:ext cx="100811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71650"/>
            <a:ext cx="117062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619375"/>
            <a:ext cx="102965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7627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814" y="5633045"/>
            <a:ext cx="817448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7727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747" y="2348880"/>
            <a:ext cx="11090861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077072"/>
            <a:ext cx="900100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991472"/>
            <a:ext cx="900100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905872"/>
            <a:ext cx="900100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1001077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501008"/>
            <a:ext cx="1044116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4558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1300162"/>
            <a:ext cx="72580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43062"/>
            <a:ext cx="109347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1200"/>
            <a:ext cx="116205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1059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919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